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</a:rPr>
              <a:t>Performance Score Comparison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Performance Score</c:v>
                </c:pt>
              </c:strCache>
            </c:strRef>
          </c:tx>
          <c:spPr>
            <a:solidFill>
              <a:srgbClr val="97B1DF"/>
            </a:solidFill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Mobile</c:v>
                </c:pt>
                <c:pt idx="1">
                  <c:v>Desktop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D2-4D66-8764-765514552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</a:rPr>
              <a:t>Accessibility Score Comparison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Accessibility Score</c:v>
                </c:pt>
              </c:strCache>
            </c:strRef>
          </c:tx>
          <c:spPr>
            <a:solidFill>
              <a:srgbClr val="97B1DF"/>
            </a:solidFill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Mobile</c:v>
                </c:pt>
                <c:pt idx="1">
                  <c:v>Desktop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84</c:v>
                </c:pt>
                <c:pt idx="1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12-43E8-B6D4-4A7F78732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</a:rPr>
              <a:t>SEO Score Comparison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SEO Score</c:v>
                </c:pt>
              </c:strCache>
            </c:strRef>
          </c:tx>
          <c:spPr>
            <a:solidFill>
              <a:srgbClr val="97B1DF"/>
            </a:solidFill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Mobile</c:v>
                </c:pt>
                <c:pt idx="1">
                  <c:v>Desktop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</c:v>
                </c:pt>
                <c:pt idx="1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E2-479C-99E3-4E9BB6260F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338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msservice.in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msservice.i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&#12304;93004857438589&#8224;screenshot&#12305;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873731320812916&#8224;screenshot&#12305;" TargetMode="External"/><Relationship Id="rId5" Type="http://schemas.openxmlformats.org/officeDocument/2006/relationships/chart" Target="../charts/char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263168802445140&#8224;screenshot&#12305;" TargetMode="External"/><Relationship Id="rId5" Type="http://schemas.openxmlformats.org/officeDocument/2006/relationships/chart" Target="../charts/char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666813677446726&#8224;screenshot&#12305;" TargetMode="External"/><Relationship Id="rId5" Type="http://schemas.openxmlformats.org/officeDocument/2006/relationships/chart" Target="../charts/chart3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857625106524570&#8224;screenshot&#12305;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8068036136018&#8224;screenshot&#12305;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556220ee-3a2a-4df7-9055-cde9276ad3ab.png"/>
          <p:cNvPicPr>
            <a:picLocks noChangeAspect="1"/>
          </p:cNvPicPr>
          <p:nvPr/>
        </p:nvPicPr>
        <p:blipFill>
          <a:blip r:embed="rId3"/>
          <a:srcRect l="19565" r="19565"/>
          <a:stretch/>
        </p:blipFill>
        <p:spPr>
          <a:xfrm>
            <a:off x="5303520" y="457200"/>
            <a:ext cx="3840480" cy="4206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5760" y="731520"/>
            <a:ext cx="47548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MMS Solutions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365760" y="146304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Mobile Service Center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65760" y="2011680"/>
            <a:ext cx="4754880" cy="20116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Over 10 years of experience with six outlets in Chennai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Comprehensive repair services: screens, buttons, speakers, cameras, batteries and more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Device customisation using authorized, original parts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Free quotes &amp; on‑the‑spot repairs for selected issues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365760" y="477774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97B1DF"/>
                </a:solidFill>
                <a:hlinkClick r:id="rId4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CF76A-0373-54B7-84CD-16273CF8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82"/>
            <a:ext cx="9144000" cy="43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4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67499-B435-908A-E4AC-7F308894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9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Marketing Analysis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65760" y="1188720"/>
            <a:ext cx="50292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Target market: individuals &amp; businesses in Chennai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Brand positioning: 10+ years, quick service, genuine parts; low digital visibility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Channels: local outlets &amp; a basic website; grow via social media, ads &amp; local SEO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Challenges: SEO underperformance and limited customer engagement</a:t>
            </a:r>
            <a:endParaRPr lang="en-US" sz="1200" dirty="0"/>
          </a:p>
        </p:txBody>
      </p:sp>
      <p:pic>
        <p:nvPicPr>
          <p:cNvPr id="4" name="Image 0" descr="/home/oai/share/595c4c0f-fdfd-4447-8808-182fc3244dea.png"/>
          <p:cNvPicPr>
            <a:picLocks noChangeAspect="1"/>
          </p:cNvPicPr>
          <p:nvPr/>
        </p:nvPicPr>
        <p:blipFill>
          <a:blip r:embed="rId3"/>
          <a:srcRect t="1389" b="1389"/>
          <a:stretch/>
        </p:blipFill>
        <p:spPr>
          <a:xfrm>
            <a:off x="5669280" y="1188720"/>
            <a:ext cx="3291840" cy="3200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77774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97B1DF"/>
                </a:solidFill>
                <a:hlinkClick r:id="rId4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548640"/>
            <a:ext cx="36576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960" y="457200"/>
            <a:ext cx="5029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030A18"/>
                </a:solidFill>
              </a:rPr>
              <a:t>Website Performance</a:t>
            </a:r>
            <a:endParaRPr lang="en-US" sz="24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365760" y="1188720"/>
          <a:ext cx="438912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 1"/>
          <p:cNvSpPr/>
          <p:nvPr/>
        </p:nvSpPr>
        <p:spPr>
          <a:xfrm>
            <a:off x="4846320" y="1188720"/>
            <a:ext cx="3840480" cy="20116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Mobile performance is very low (30/100) due to long blocking times and heavy resources.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Desktop performance is moderate (68/100) but still slowed by blocking scripts.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Optimise by removing unused JS/CSS, minimising JS execution and compressing images.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365760" y="477774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97B1D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</a:t>
            </a:r>
            <a:r>
              <a:rPr lang="en-US" sz="600" u="sng" dirty="0">
                <a:solidFill>
                  <a:srgbClr val="97B1D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548640"/>
            <a:ext cx="36576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960" y="457200"/>
            <a:ext cx="5029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Accessibility</a:t>
            </a:r>
            <a:endParaRPr lang="en-US" sz="24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365760" y="1188720"/>
          <a:ext cx="438912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 1"/>
          <p:cNvSpPr/>
          <p:nvPr/>
        </p:nvSpPr>
        <p:spPr>
          <a:xfrm>
            <a:off x="4846320" y="1188720"/>
            <a:ext cx="3840480" cy="20116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Add accessible names to buttons and interactive elements.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Improve contrast ratios between text and backgrounds.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Restructure headings to follow a logical order for screen readers.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365760" y="477774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97B1D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548640"/>
            <a:ext cx="36576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960" y="457200"/>
            <a:ext cx="5029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SEO</a:t>
            </a:r>
            <a:endParaRPr lang="en-US" sz="24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365760" y="1188720"/>
          <a:ext cx="438912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 1"/>
          <p:cNvSpPr/>
          <p:nvPr/>
        </p:nvSpPr>
        <p:spPr>
          <a:xfrm>
            <a:off x="4846320" y="1188720"/>
            <a:ext cx="3840480" cy="20116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Page blocked from indexing – remove disallow rules.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Add descriptive meta descriptions to improve click‑through rates.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Ensure all links are crawlable and use descriptive anchor text.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365760" y="477774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97B1D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548640"/>
            <a:ext cx="36576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960" y="457200"/>
            <a:ext cx="53035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Best Practices &amp; Security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365760" y="1280160"/>
            <a:ext cx="5029200" cy="20116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Implement HTTP Strict Transport Security (HSTS) to enforce secure connections.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Include source maps for first‑party JavaScript to aid debugging.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Reduce unused JavaScript and CSS to improve load times.</a:t>
            </a:r>
            <a:endParaRPr lang="en-US" sz="1200" dirty="0"/>
          </a:p>
        </p:txBody>
      </p:sp>
      <p:pic>
        <p:nvPicPr>
          <p:cNvPr id="5" name="Image 1" descr="/home/oai/share/556220ee-3a2a-4df7-9055-cde9276ad3ab.png"/>
          <p:cNvPicPr>
            <a:picLocks noChangeAspect="1"/>
          </p:cNvPicPr>
          <p:nvPr/>
        </p:nvPicPr>
        <p:blipFill>
          <a:blip r:embed="rId5"/>
          <a:srcRect l="16667" r="16667"/>
          <a:stretch/>
        </p:blipFill>
        <p:spPr>
          <a:xfrm>
            <a:off x="5486400" y="1097280"/>
            <a:ext cx="3200400" cy="3200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5760" y="477774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97B1D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" y="548640"/>
            <a:ext cx="36576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960" y="457200"/>
            <a:ext cx="5943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Responsive Design &amp; User Experience</a:t>
            </a:r>
            <a:endParaRPr lang="en-US" sz="2400" dirty="0"/>
          </a:p>
        </p:txBody>
      </p:sp>
      <p:pic>
        <p:nvPicPr>
          <p:cNvPr id="4" name="Image 1" descr="/home/oai/share/900e759e-cc4d-41d7-b2a1-4a8d724edf08.png"/>
          <p:cNvPicPr>
            <a:picLocks noChangeAspect="1"/>
          </p:cNvPicPr>
          <p:nvPr/>
        </p:nvPicPr>
        <p:blipFill>
          <a:blip r:embed="rId5"/>
          <a:srcRect l="7143" r="7143"/>
          <a:stretch/>
        </p:blipFill>
        <p:spPr>
          <a:xfrm>
            <a:off x="365760" y="1280160"/>
            <a:ext cx="4114800" cy="3200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63440" y="1280160"/>
            <a:ext cx="41148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Adapts gracefully to mobile, tablet and desktop with no horizontal scroll.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Hamburger menu on mobile provides clear navigation and easy access to content.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Calls to action and forms are easy to tap and interact with on touchscreens.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Maintain consistency across breakpoints and optimise images for all devices.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365760" y="477774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97B1D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2C399-AC0E-EA43-624C-7C6C7E77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408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263C5-2691-BB31-1B0B-EDEA3FFE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12"/>
            <a:ext cx="9144000" cy="45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348</Words>
  <Application>Microsoft Office PowerPoint</Application>
  <PresentationFormat>On-screen Show (16:9)</PresentationFormat>
  <Paragraphs>50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Nandhakishore A</cp:lastModifiedBy>
  <cp:revision>2</cp:revision>
  <dcterms:created xsi:type="dcterms:W3CDTF">2025-08-15T17:06:34Z</dcterms:created>
  <dcterms:modified xsi:type="dcterms:W3CDTF">2025-08-19T17:56:32Z</dcterms:modified>
</cp:coreProperties>
</file>